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75BA3-EEFB-46A7-9999-14E12158887A}" v="2" dt="2023-01-19T15:05:15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ske Hell" userId="5a9fb530-0c0b-4544-b745-01b0965c23ff" providerId="ADAL" clId="{3C3C8368-BFC4-44F1-B42C-16DF40237195}"/>
    <pc:docChg chg="modSld">
      <pc:chgData name="Jitske Hell" userId="5a9fb530-0c0b-4544-b745-01b0965c23ff" providerId="ADAL" clId="{3C3C8368-BFC4-44F1-B42C-16DF40237195}" dt="2022-12-07T12:30:22.041" v="95"/>
      <pc:docMkLst>
        <pc:docMk/>
      </pc:docMkLst>
      <pc:sldChg chg="modAnim">
        <pc:chgData name="Jitske Hell" userId="5a9fb530-0c0b-4544-b745-01b0965c23ff" providerId="ADAL" clId="{3C3C8368-BFC4-44F1-B42C-16DF40237195}" dt="2022-12-07T12:29:19.408" v="79"/>
        <pc:sldMkLst>
          <pc:docMk/>
          <pc:sldMk cId="1182343710" sldId="256"/>
        </pc:sldMkLst>
      </pc:sldChg>
      <pc:sldChg chg="modTransition">
        <pc:chgData name="Jitske Hell" userId="5a9fb530-0c0b-4544-b745-01b0965c23ff" providerId="ADAL" clId="{3C3C8368-BFC4-44F1-B42C-16DF40237195}" dt="2022-12-07T12:29:58.528" v="89"/>
        <pc:sldMkLst>
          <pc:docMk/>
          <pc:sldMk cId="2642945826" sldId="257"/>
        </pc:sldMkLst>
      </pc:sldChg>
      <pc:sldChg chg="modSp mod modTransition">
        <pc:chgData name="Jitske Hell" userId="5a9fb530-0c0b-4544-b745-01b0965c23ff" providerId="ADAL" clId="{3C3C8368-BFC4-44F1-B42C-16DF40237195}" dt="2022-12-07T12:29:48.211" v="85"/>
        <pc:sldMkLst>
          <pc:docMk/>
          <pc:sldMk cId="2958319634" sldId="258"/>
        </pc:sldMkLst>
        <pc:picChg chg="mod">
          <ac:chgData name="Jitske Hell" userId="5a9fb530-0c0b-4544-b745-01b0965c23ff" providerId="ADAL" clId="{3C3C8368-BFC4-44F1-B42C-16DF40237195}" dt="2022-11-23T08:41:27.902" v="32" actId="1076"/>
          <ac:picMkLst>
            <pc:docMk/>
            <pc:sldMk cId="2958319634" sldId="258"/>
            <ac:picMk id="9" creationId="{2BA44154-C123-43A0-8FDF-E7457FA740A6}"/>
          </ac:picMkLst>
        </pc:picChg>
        <pc:picChg chg="mod">
          <ac:chgData name="Jitske Hell" userId="5a9fb530-0c0b-4544-b745-01b0965c23ff" providerId="ADAL" clId="{3C3C8368-BFC4-44F1-B42C-16DF40237195}" dt="2022-11-23T08:41:31.174" v="33" actId="14100"/>
          <ac:picMkLst>
            <pc:docMk/>
            <pc:sldMk cId="2958319634" sldId="258"/>
            <ac:picMk id="2049" creationId="{706E0D3F-B5FF-4214-8C3A-BC415C410B0D}"/>
          </ac:picMkLst>
        </pc:picChg>
      </pc:sldChg>
      <pc:sldChg chg="modTransition">
        <pc:chgData name="Jitske Hell" userId="5a9fb530-0c0b-4544-b745-01b0965c23ff" providerId="ADAL" clId="{3C3C8368-BFC4-44F1-B42C-16DF40237195}" dt="2022-12-07T12:30:08.936" v="90"/>
        <pc:sldMkLst>
          <pc:docMk/>
          <pc:sldMk cId="894440080" sldId="259"/>
        </pc:sldMkLst>
      </pc:sldChg>
      <pc:sldChg chg="modTransition">
        <pc:chgData name="Jitske Hell" userId="5a9fb530-0c0b-4544-b745-01b0965c23ff" providerId="ADAL" clId="{3C3C8368-BFC4-44F1-B42C-16DF40237195}" dt="2022-12-07T12:30:12.915" v="91"/>
        <pc:sldMkLst>
          <pc:docMk/>
          <pc:sldMk cId="2654019015" sldId="260"/>
        </pc:sldMkLst>
      </pc:sldChg>
      <pc:sldChg chg="modTransition">
        <pc:chgData name="Jitske Hell" userId="5a9fb530-0c0b-4544-b745-01b0965c23ff" providerId="ADAL" clId="{3C3C8368-BFC4-44F1-B42C-16DF40237195}" dt="2022-12-07T12:30:15.357" v="92"/>
        <pc:sldMkLst>
          <pc:docMk/>
          <pc:sldMk cId="2065016793" sldId="261"/>
        </pc:sldMkLst>
      </pc:sldChg>
      <pc:sldChg chg="modSp mod modTransition">
        <pc:chgData name="Jitske Hell" userId="5a9fb530-0c0b-4544-b745-01b0965c23ff" providerId="ADAL" clId="{3C3C8368-BFC4-44F1-B42C-16DF40237195}" dt="2022-12-07T12:30:17.280" v="93"/>
        <pc:sldMkLst>
          <pc:docMk/>
          <pc:sldMk cId="3258015985" sldId="262"/>
        </pc:sldMkLst>
        <pc:spChg chg="mod">
          <ac:chgData name="Jitske Hell" userId="5a9fb530-0c0b-4544-b745-01b0965c23ff" providerId="ADAL" clId="{3C3C8368-BFC4-44F1-B42C-16DF40237195}" dt="2022-11-22T10:12:06.015" v="2" actId="404"/>
          <ac:spMkLst>
            <pc:docMk/>
            <pc:sldMk cId="3258015985" sldId="262"/>
            <ac:spMk id="5" creationId="{021335D2-85AC-40BF-A33E-408F243CED54}"/>
          </ac:spMkLst>
        </pc:spChg>
      </pc:sldChg>
      <pc:sldChg chg="modSp mod modTransition">
        <pc:chgData name="Jitske Hell" userId="5a9fb530-0c0b-4544-b745-01b0965c23ff" providerId="ADAL" clId="{3C3C8368-BFC4-44F1-B42C-16DF40237195}" dt="2022-12-07T12:30:19.579" v="94"/>
        <pc:sldMkLst>
          <pc:docMk/>
          <pc:sldMk cId="2203480657" sldId="263"/>
        </pc:sldMkLst>
        <pc:spChg chg="mod">
          <ac:chgData name="Jitske Hell" userId="5a9fb530-0c0b-4544-b745-01b0965c23ff" providerId="ADAL" clId="{3C3C8368-BFC4-44F1-B42C-16DF40237195}" dt="2022-11-30T14:13:09.178" v="59" actId="1076"/>
          <ac:spMkLst>
            <pc:docMk/>
            <pc:sldMk cId="2203480657" sldId="263"/>
            <ac:spMk id="6" creationId="{10F0D861-12CD-4672-9BA3-A2B4ACB2CB3E}"/>
          </ac:spMkLst>
        </pc:spChg>
        <pc:picChg chg="mod">
          <ac:chgData name="Jitske Hell" userId="5a9fb530-0c0b-4544-b745-01b0965c23ff" providerId="ADAL" clId="{3C3C8368-BFC4-44F1-B42C-16DF40237195}" dt="2022-11-22T10:56:14.969" v="30" actId="14100"/>
          <ac:picMkLst>
            <pc:docMk/>
            <pc:sldMk cId="2203480657" sldId="263"/>
            <ac:picMk id="5" creationId="{A9E54D95-453C-49CA-8063-68C61CE92E4C}"/>
          </ac:picMkLst>
        </pc:picChg>
      </pc:sldChg>
      <pc:sldChg chg="modTransition">
        <pc:chgData name="Jitske Hell" userId="5a9fb530-0c0b-4544-b745-01b0965c23ff" providerId="ADAL" clId="{3C3C8368-BFC4-44F1-B42C-16DF40237195}" dt="2022-12-07T12:30:22.041" v="95"/>
        <pc:sldMkLst>
          <pc:docMk/>
          <pc:sldMk cId="3941197170" sldId="264"/>
        </pc:sldMkLst>
      </pc:sldChg>
    </pc:docChg>
  </pc:docChgLst>
  <pc:docChgLst>
    <pc:chgData name="Jitske Hell" userId="5a9fb530-0c0b-4544-b745-01b0965c23ff" providerId="ADAL" clId="{0FE75BA3-EEFB-46A7-9999-14E12158887A}"/>
    <pc:docChg chg="modSld">
      <pc:chgData name="Jitske Hell" userId="5a9fb530-0c0b-4544-b745-01b0965c23ff" providerId="ADAL" clId="{0FE75BA3-EEFB-46A7-9999-14E12158887A}" dt="2023-01-19T15:05:15.419" v="1" actId="1076"/>
      <pc:docMkLst>
        <pc:docMk/>
      </pc:docMkLst>
      <pc:sldChg chg="modSp">
        <pc:chgData name="Jitske Hell" userId="5a9fb530-0c0b-4544-b745-01b0965c23ff" providerId="ADAL" clId="{0FE75BA3-EEFB-46A7-9999-14E12158887A}" dt="2023-01-19T15:05:15.419" v="1" actId="1076"/>
        <pc:sldMkLst>
          <pc:docMk/>
          <pc:sldMk cId="1182343710" sldId="256"/>
        </pc:sldMkLst>
        <pc:picChg chg="mod">
          <ac:chgData name="Jitske Hell" userId="5a9fb530-0c0b-4544-b745-01b0965c23ff" providerId="ADAL" clId="{0FE75BA3-EEFB-46A7-9999-14E12158887A}" dt="2023-01-19T15:05:15.419" v="1" actId="1076"/>
          <ac:picMkLst>
            <pc:docMk/>
            <pc:sldMk cId="1182343710" sldId="256"/>
            <ac:picMk id="1026" creationId="{8B1065AE-0F3F-4C9E-BFC7-5465244263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2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C099DD-8E7F-4878-A418-76859A85E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EBDB6E-6E9D-48C5-8C66-EC8D1AC8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C1573-D299-448C-8A04-C9E2270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0AE86A-F86F-4CBE-9CAD-B508CD66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7F07FB-5D28-409C-BEFF-56E4E047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314C2B-7573-4DB8-AD6D-D07CE831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B0E5B9-7A69-4C8F-832C-385E34CF9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EE5250-5184-40BF-9DF2-E25C8ED2F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5F0B04-CD2F-4DFA-BC25-7CD1B4723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20A221-52E9-45D0-A6EA-2E4B7BA9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F69602-360C-4C8D-A2EC-558B20F5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FAB78-4165-4488-A328-3396610F0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CEB49-DD6B-46B0-96F6-9B56A3AA9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9BB7828-91C2-45AB-B2EB-A77E93E5D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D9842-FFBE-40DA-AD41-4067978A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9D92EE-93D9-42DE-9645-2C81E20E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8C150F-1B6F-4BD1-9052-EA20D029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CDB6DC-96CE-4D4A-917E-DAC577483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C4B445-E267-49A6-AB25-07B182211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8BDCEC-CCF4-470A-A624-152E41F98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5D99E0-6D1B-4979-BC1C-0F54F485A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BFEC78-630A-4A9D-B4BF-92B08A15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FC065A-13A3-45D2-ACB7-1068F4A69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551881-1E40-4ABC-A1FC-686D1B2D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45FBD3-DA73-4FF1-8388-AED59D767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B492AB2-E246-471D-A23E-7A279EDAE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DDB3BB-3E22-49A4-B920-BBC68FD6D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4814FE-01E1-4C6F-AE3A-46BDA527B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0DA665-0CFA-4ADB-89FF-9F79AC293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49E6A0-5BFC-4622-B59D-F5082F67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D83E7E-1DA8-4060-9D1A-803D06542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4C0F59-9A0F-4340-BCD2-20B5BBBE5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050958-138C-4DA8-9DF5-1A9D65C1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lose-up van treinwielen">
            <a:extLst>
              <a:ext uri="{FF2B5EF4-FFF2-40B4-BE49-F238E27FC236}">
                <a16:creationId xmlns:a16="http://schemas.microsoft.com/office/drawing/2014/main" id="{EC73F10B-BF53-F15F-0B9E-103D0C698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99" r="-1" b="-1"/>
          <a:stretch/>
        </p:blipFill>
        <p:spPr>
          <a:xfrm>
            <a:off x="-18955" y="-1547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89F90B-C3FC-4D00-A0C9-BA576C3F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866" y="644861"/>
            <a:ext cx="9339075" cy="268216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Historische Utrechters</a:t>
            </a:r>
            <a:br>
              <a:rPr lang="nl-NL" b="1" dirty="0">
                <a:solidFill>
                  <a:srgbClr val="FFFFFF"/>
                </a:solidFill>
              </a:rPr>
            </a:br>
            <a:r>
              <a:rPr lang="nl-NL" sz="4800" b="1" dirty="0">
                <a:solidFill>
                  <a:srgbClr val="FFFFFF"/>
                </a:solidFill>
              </a:rPr>
              <a:t>tijdens de Tweede Wereldoorlog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8A71DE-E73A-435D-8BCC-1415DAF7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795" y="4362581"/>
            <a:ext cx="7507152" cy="1456931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FFFFF"/>
                </a:solidFill>
              </a:rPr>
              <a:t>Wat hebben jullie geleerd op jullie fietstochten bij Het Utrechts Archief?</a:t>
            </a:r>
          </a:p>
        </p:txBody>
      </p:sp>
      <p:pic>
        <p:nvPicPr>
          <p:cNvPr id="1026" name="Picture 2" descr="Het Utrechts Archief - Nacht van de Utrechtse Geschiedenis">
            <a:extLst>
              <a:ext uri="{FF2B5EF4-FFF2-40B4-BE49-F238E27FC236}">
                <a16:creationId xmlns:a16="http://schemas.microsoft.com/office/drawing/2014/main" id="{8B1065AE-0F3F-4C9E-BFC7-546524426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 bwMode="auto">
          <a:xfrm>
            <a:off x="10541068" y="184038"/>
            <a:ext cx="1472969" cy="11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793AF-B5E4-42F8-801D-E95282A7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1 – Truus van Lier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588B8B-2631-413A-A64D-145848418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40" y="834441"/>
            <a:ext cx="3281891" cy="51891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CE325-FA37-402E-BD26-51CC671AA0EF}"/>
              </a:ext>
            </a:extLst>
          </p:cNvPr>
          <p:cNvSpPr txBox="1"/>
          <p:nvPr/>
        </p:nvSpPr>
        <p:spPr>
          <a:xfrm>
            <a:off x="1369172" y="2972467"/>
            <a:ext cx="6116320" cy="12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Truus van Lier</a:t>
            </a:r>
            <a:b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Catalogusnummer 811616, Collectie Het Utrechts Archief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A6485-3809-43D9-8628-02745C5E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2 – Jan </a:t>
            </a:r>
            <a:r>
              <a:rPr lang="nl-NL" dirty="0" err="1"/>
              <a:t>Smorenburg</a:t>
            </a:r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CCA613-B97C-46C1-BA2A-84CD8354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065" y="2274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49" name="Afbeelding 1">
            <a:extLst>
              <a:ext uri="{FF2B5EF4-FFF2-40B4-BE49-F238E27FC236}">
                <a16:creationId xmlns:a16="http://schemas.microsoft.com/office/drawing/2014/main" id="{706E0D3F-B5FF-4214-8C3A-BC415C41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6" y="2514600"/>
            <a:ext cx="4649700" cy="39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B75798D-442C-42A0-A842-CC3CE24F80D8}"/>
              </a:ext>
            </a:extLst>
          </p:cNvPr>
          <p:cNvSpPr txBox="1"/>
          <p:nvPr/>
        </p:nvSpPr>
        <p:spPr>
          <a:xfrm>
            <a:off x="581748" y="3498407"/>
            <a:ext cx="3608733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is de estafette zwemploeg van de Utrechtse Politie Sportclub in 1923. Links achterin staat Jan </a:t>
            </a:r>
            <a:r>
              <a:rPr kumimoji="0" lang="nl-NL" alt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Smorenburg</a:t>
            </a:r>
            <a:r>
              <a:rPr kumimoji="0" lang="nl-NL" alt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streng uitziende man met een dikke donkere snor.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Collectie Het Utrechts Archief, catalogusnummer 106831</a:t>
            </a: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2BA44154-C123-43A0-8FDF-E7457FA74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5153" r="75368" b="79533"/>
          <a:stretch/>
        </p:blipFill>
        <p:spPr bwMode="auto">
          <a:xfrm>
            <a:off x="4651851" y="2811656"/>
            <a:ext cx="1936933" cy="2813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E54C7-5142-4783-95D0-ABA47644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3 – Theodorus </a:t>
            </a:r>
            <a:br>
              <a:rPr lang="nl-NL" dirty="0"/>
            </a:br>
            <a:r>
              <a:rPr lang="nl-NL" dirty="0"/>
              <a:t>Bootsma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99CDC7-6D61-4130-A689-2B5E9F60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104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3" name="Afbeelding 1">
            <a:extLst>
              <a:ext uri="{FF2B5EF4-FFF2-40B4-BE49-F238E27FC236}">
                <a16:creationId xmlns:a16="http://schemas.microsoft.com/office/drawing/2014/main" id="{0E20EE2B-DA2F-44B9-B705-D0C32C0C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32" y="561974"/>
            <a:ext cx="3797990" cy="55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B34198-FE03-4BC6-8E15-9D0BEFA57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48391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076126-9BB4-41B9-91F1-7587D9267B52}"/>
              </a:ext>
            </a:extLst>
          </p:cNvPr>
          <p:cNvSpPr txBox="1"/>
          <p:nvPr/>
        </p:nvSpPr>
        <p:spPr>
          <a:xfrm>
            <a:off x="832402" y="3078704"/>
            <a:ext cx="5021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Theodorus Bootsma en zijn vrouw Mina Bootsma-van </a:t>
            </a:r>
            <a:r>
              <a:rPr kumimoji="0" lang="nl-NL" altLang="nl-N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Nimwegen</a:t>
            </a:r>
            <a: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privébezit, verkregen via uitgeverij Verloren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D858F-92A5-4C11-BBDC-23E5DD2C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4 – Bram </a:t>
            </a:r>
            <a:br>
              <a:rPr lang="nl-NL" dirty="0"/>
            </a:br>
            <a:r>
              <a:rPr lang="nl-NL" dirty="0"/>
              <a:t>Querido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27493-4464-4CA5-846F-3234FDC9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0" y="2756056"/>
            <a:ext cx="10325000" cy="356443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8B0F64-973D-480C-9952-A52E38F6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471" y="415925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" name="Afbeelding 1">
            <a:extLst>
              <a:ext uri="{FF2B5EF4-FFF2-40B4-BE49-F238E27FC236}">
                <a16:creationId xmlns:a16="http://schemas.microsoft.com/office/drawing/2014/main" id="{2FEF4BCC-0ED1-4A54-9327-68575F63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79" y="873125"/>
            <a:ext cx="57594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E6BEC5F-C4E3-4BAB-B1F1-AB1C7064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471" y="5854070"/>
            <a:ext cx="216726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nl-NL" altLang="nl-N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CA7AA8-2103-4BAB-89D5-DA9162FD1804}"/>
              </a:ext>
            </a:extLst>
          </p:cNvPr>
          <p:cNvSpPr txBox="1"/>
          <p:nvPr/>
        </p:nvSpPr>
        <p:spPr>
          <a:xfrm>
            <a:off x="565012" y="3169470"/>
            <a:ext cx="4046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Persoonsbewijs van Abraham Querido, collectie Herinneringscentrum Kamp Westerbork </a:t>
            </a: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CC451-CB88-4EBC-8A51-5EC6798C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5 – Bart Koot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E4A267-5D7B-4881-9DF8-418272521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 Koot, uit de privécollectie van familie Koot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 Koot, uit de privécollectie van familie Koot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E90394-6668-42A3-AD5A-7061A237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77859"/>
            <a:ext cx="3765550" cy="57254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B6B6794-2751-4169-AEDA-32DFDF415AC9}"/>
              </a:ext>
            </a:extLst>
          </p:cNvPr>
          <p:cNvSpPr txBox="1"/>
          <p:nvPr/>
        </p:nvSpPr>
        <p:spPr>
          <a:xfrm>
            <a:off x="714375" y="3545375"/>
            <a:ext cx="61150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 Koot, uit de privécollectie van familie Koot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51D47-B86F-4683-B8AF-A443E6DC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6 – Frits Pront </a:t>
            </a:r>
            <a:br>
              <a:rPr lang="nl-NL" dirty="0"/>
            </a:br>
            <a:r>
              <a:rPr lang="nl-NL" dirty="0"/>
              <a:t>en Truitje van Lier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1D5D15-5D2B-4BF6-8836-EA08D056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121" name="Afbeelding 1">
            <a:extLst>
              <a:ext uri="{FF2B5EF4-FFF2-40B4-BE49-F238E27FC236}">
                <a16:creationId xmlns:a16="http://schemas.microsoft.com/office/drawing/2014/main" id="{53D07E6E-4084-4EFC-8050-6D3C2F3C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23875"/>
            <a:ext cx="4032250" cy="58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21335D2-85AC-40BF-A33E-408F243CE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9" y="3586530"/>
            <a:ext cx="46169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Truitje van Lier tijdens de Tweede Wereldoorlog</a:t>
            </a:r>
            <a:b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Collectie HUA, catalogusnummer 80594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5833-6917-41D6-BE01-F7E73750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 7 - De soldaten van </a:t>
            </a:r>
            <a:br>
              <a:rPr lang="nl-NL" dirty="0"/>
            </a:br>
            <a:r>
              <a:rPr lang="nl-NL" dirty="0"/>
              <a:t>de Hermann </a:t>
            </a:r>
            <a:r>
              <a:rPr lang="nl-NL" dirty="0" err="1"/>
              <a:t>Göringdivisie</a:t>
            </a:r>
            <a:endParaRPr lang="nl-NL" dirty="0"/>
          </a:p>
        </p:txBody>
      </p:sp>
      <p:pic>
        <p:nvPicPr>
          <p:cNvPr id="5" name="Tijdelijke aanduiding voor inhoud 4" descr="Afbeelding met buiten, persoon, staand, groep&#10;&#10;Automatisch gegenereerde beschrijving">
            <a:extLst>
              <a:ext uri="{FF2B5EF4-FFF2-40B4-BE49-F238E27FC236}">
                <a16:creationId xmlns:a16="http://schemas.microsoft.com/office/drawing/2014/main" id="{A9E54D95-453C-49CA-8063-68C61CE92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5" y="2266950"/>
            <a:ext cx="5677102" cy="4002929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F0D861-12CD-4672-9BA3-A2B4ACB2CB3E}"/>
              </a:ext>
            </a:extLst>
          </p:cNvPr>
          <p:cNvSpPr txBox="1"/>
          <p:nvPr/>
        </p:nvSpPr>
        <p:spPr>
          <a:xfrm>
            <a:off x="1018540" y="2800520"/>
            <a:ext cx="4335145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Duitse s</a:t>
            </a: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oldaten wandelen op de Mariaplaats, met  achter hen de Domtoren.</a:t>
            </a:r>
            <a:b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Collectie HUA, catalogusnummer 123236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22831-BFB6-4B80-B2DB-36ADC6C0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59" y="353496"/>
            <a:ext cx="10325000" cy="1442463"/>
          </a:xfrm>
        </p:spPr>
        <p:txBody>
          <a:bodyPr>
            <a:normAutofit/>
          </a:bodyPr>
          <a:lstStyle/>
          <a:p>
            <a:r>
              <a:rPr lang="nl-NL" dirty="0"/>
              <a:t>Route 8 – </a:t>
            </a:r>
            <a:r>
              <a:rPr lang="nl-NL" sz="4000" dirty="0"/>
              <a:t>Gerhard ter </a:t>
            </a:r>
            <a:r>
              <a:rPr lang="nl-NL" sz="4000" dirty="0" err="1"/>
              <a:t>Pelkwijk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en Marie Anne Tellegen</a:t>
            </a:r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3F8CAD-4B06-4E6C-BD8A-DA3B34E7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735" y="2072958"/>
            <a:ext cx="194475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Burgemeester van Utrecht, Gerhard ter </a:t>
            </a:r>
            <a:r>
              <a:rPr kumimoji="0" lang="nl-NL" altLang="nl-N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Pelkwijk</a:t>
            </a:r>
            <a: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Collectie HUA, catalogusnummer 106044</a:t>
            </a:r>
            <a:b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Fotograaf F.F. van der Werf</a:t>
            </a:r>
            <a:b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altLang="nl-NL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br>
              <a:rPr kumimoji="0" lang="nl-NL" altLang="nl-NL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br>
              <a:rPr kumimoji="0" lang="nl-NL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Marie Anne </a:t>
            </a:r>
            <a:r>
              <a:rPr kumimoji="0" lang="en-US" altLang="nl-N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Tellegen</a:t>
            </a:r>
            <a:br>
              <a:rPr kumimoji="0" lang="en-US" altLang="nl-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nl-N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Collectie</a:t>
            </a:r>
            <a:r>
              <a:rPr kumimoji="0" lang="en-US" altLang="nl-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HUA, </a:t>
            </a:r>
            <a:r>
              <a:rPr kumimoji="0" lang="en-US" altLang="nl-N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catalogusnummer</a:t>
            </a:r>
            <a:r>
              <a:rPr kumimoji="0" lang="en-US" altLang="nl-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106616</a:t>
            </a:r>
            <a:endParaRPr kumimoji="0" lang="nl-NL" alt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dirty="0">
                <a:sym typeface="Wingdings" panose="05000000000000000000" pitchFamily="2" charset="2"/>
              </a:rPr>
              <a:t>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Afbeelding 2">
            <a:extLst>
              <a:ext uri="{FF2B5EF4-FFF2-40B4-BE49-F238E27FC236}">
                <a16:creationId xmlns:a16="http://schemas.microsoft.com/office/drawing/2014/main" id="{7CF2A7A6-0935-480A-B30D-D934AD8D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2" y="2390901"/>
            <a:ext cx="4910487" cy="34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E4E3DF7-819A-4739-9A7C-22C269BE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58" y="5797053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nl-N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E3F07D-DAB4-479C-8151-7D44772AE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01" y="1244561"/>
            <a:ext cx="3638963" cy="507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1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sin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284</Words>
  <Application>Microsoft Office PowerPoint</Application>
  <PresentationFormat>Breedbeeld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Grandview</vt:lpstr>
      <vt:lpstr>Wingdings</vt:lpstr>
      <vt:lpstr>CosineVTI</vt:lpstr>
      <vt:lpstr>Historische Utrechters tijdens de Tweede Wereldoorlog</vt:lpstr>
      <vt:lpstr>Route 1 – Truus van Lier</vt:lpstr>
      <vt:lpstr>Route 2 – Jan Smorenburg</vt:lpstr>
      <vt:lpstr>Route 3 – Theodorus  Bootsma</vt:lpstr>
      <vt:lpstr>Route 4 – Bram  Querido</vt:lpstr>
      <vt:lpstr>Route 5 – Bart Koot</vt:lpstr>
      <vt:lpstr>Route 6 – Frits Pront  en Truitje van Lier</vt:lpstr>
      <vt:lpstr>Route 7 - De soldaten van  de Hermann Göringdivisie</vt:lpstr>
      <vt:lpstr>Route 8 – Gerhard ter Pelkwijk  en Marie Anne Tellegen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Historische Utrechters tijdens de Tweede Wereldoorlog</dc:title>
  <dc:creator>Jitske Hell</dc:creator>
  <cp:lastModifiedBy>Jitske Hell</cp:lastModifiedBy>
  <cp:revision>1</cp:revision>
  <dcterms:created xsi:type="dcterms:W3CDTF">2022-11-17T14:58:46Z</dcterms:created>
  <dcterms:modified xsi:type="dcterms:W3CDTF">2023-01-19T15:05:17Z</dcterms:modified>
</cp:coreProperties>
</file>